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2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E83CC"/>
    <a:srgbClr val="47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ra Hussein" userId="979f0469-3f32-471a-8428-be74ec1b6b31" providerId="ADAL" clId="{66B27FA4-1343-41F6-A383-BD1CDBAE3A8B}"/>
    <pc:docChg chg="modSld">
      <pc:chgData name="Amira Hussein" userId="979f0469-3f32-471a-8428-be74ec1b6b31" providerId="ADAL" clId="{66B27FA4-1343-41F6-A383-BD1CDBAE3A8B}" dt="2024-04-22T07:37:43.134" v="1"/>
      <pc:docMkLst>
        <pc:docMk/>
      </pc:docMkLst>
      <pc:sldChg chg="modSp mod">
        <pc:chgData name="Amira Hussein" userId="979f0469-3f32-471a-8428-be74ec1b6b31" providerId="ADAL" clId="{66B27FA4-1343-41F6-A383-BD1CDBAE3A8B}" dt="2024-04-22T07:37:43.134" v="1"/>
        <pc:sldMkLst>
          <pc:docMk/>
          <pc:sldMk cId="709695448" sldId="262"/>
        </pc:sldMkLst>
        <pc:spChg chg="mod">
          <ac:chgData name="Amira Hussein" userId="979f0469-3f32-471a-8428-be74ec1b6b31" providerId="ADAL" clId="{66B27FA4-1343-41F6-A383-BD1CDBAE3A8B}" dt="2024-04-22T07:37:31.079" v="0"/>
          <ac:spMkLst>
            <pc:docMk/>
            <pc:sldMk cId="709695448" sldId="262"/>
            <ac:spMk id="2" creationId="{F01EBA40-C945-4D36-A534-8060C0D31F4D}"/>
          </ac:spMkLst>
        </pc:spChg>
        <pc:spChg chg="mod">
          <ac:chgData name="Amira Hussein" userId="979f0469-3f32-471a-8428-be74ec1b6b31" providerId="ADAL" clId="{66B27FA4-1343-41F6-A383-BD1CDBAE3A8B}" dt="2024-04-22T07:37:43.134" v="1"/>
          <ac:spMkLst>
            <pc:docMk/>
            <pc:sldMk cId="709695448" sldId="262"/>
            <ac:spMk id="3" creationId="{1792BFC4-60FC-4D54-9FFD-B83DB52047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Wasser, Screenshot, Natur enthält.&#10;&#10;Automatisch generierte Beschreibung">
            <a:extLst>
              <a:ext uri="{FF2B5EF4-FFF2-40B4-BE49-F238E27FC236}">
                <a16:creationId xmlns:a16="http://schemas.microsoft.com/office/drawing/2014/main" id="{E51C9BB8-B03A-012E-A721-C8FC90979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5772" cy="694449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009377-8B74-4562-9E9D-210743F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CBC-7860-4746-8397-D94EF9FED2DB}" type="datetime1">
              <a:rPr lang="en-SG" smtClean="0"/>
              <a:t>22/4/2024</a:t>
            </a:fld>
            <a:endParaRPr lang="en-SG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260C35-A09F-4EF8-AD5A-866BDB4C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2E14A8-9C6E-44B7-9F13-46515BDE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F695721-4004-BCE8-812E-EB0E4CE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66028"/>
            <a:ext cx="9144000" cy="876300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D199C26C-53B9-8A7B-E228-008E8A71B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34403"/>
            <a:ext cx="9144000" cy="7175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13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10515600" cy="1325563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9C4C-CD82-4F35-B030-AE75797E94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739" y="2992175"/>
            <a:ext cx="332373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0D46-E50C-4E0D-902B-81008B71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105" y="3968488"/>
            <a:ext cx="3076998" cy="21973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B75F4-70F5-49E9-A7F4-38A06E7442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9573" y="2992175"/>
            <a:ext cx="334010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850D1-0D2B-45E4-B4E7-63D5A63EB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547" y="3968488"/>
            <a:ext cx="3092152" cy="21973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C9A-63C8-4437-80ED-7A0E8BC78D9E}" type="datetime1">
              <a:rPr lang="en-SG" smtClean="0"/>
              <a:t>22/4/2024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9A11C6-1ED1-462A-BEC9-87D162B1B6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6400" y="2992175"/>
            <a:ext cx="334010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67F944A-3E03-4BCB-9CE4-6FE5170667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0374" y="3968488"/>
            <a:ext cx="3092152" cy="21973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862E3A89-B9C2-4D26-9FBC-199140C5D7BF}"/>
              </a:ext>
            </a:extLst>
          </p:cNvPr>
          <p:cNvSpPr/>
          <p:nvPr userDrawn="1"/>
        </p:nvSpPr>
        <p:spPr>
          <a:xfrm>
            <a:off x="2063556" y="2044330"/>
            <a:ext cx="864096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90730549-56BB-495C-B84C-121850E9C25D}"/>
              </a:ext>
            </a:extLst>
          </p:cNvPr>
          <p:cNvSpPr/>
          <p:nvPr userDrawn="1"/>
        </p:nvSpPr>
        <p:spPr>
          <a:xfrm>
            <a:off x="5667575" y="2044330"/>
            <a:ext cx="864096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9CF076AA-1B26-4764-8180-B45547A5AFCC}"/>
              </a:ext>
            </a:extLst>
          </p:cNvPr>
          <p:cNvSpPr/>
          <p:nvPr userDrawn="1"/>
        </p:nvSpPr>
        <p:spPr>
          <a:xfrm>
            <a:off x="9264402" y="2044331"/>
            <a:ext cx="864096" cy="973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60C5AB26-15C5-43EA-BEBF-3DE18D68D37C}"/>
              </a:ext>
            </a:extLst>
          </p:cNvPr>
          <p:cNvSpPr/>
          <p:nvPr userDrawn="1"/>
        </p:nvSpPr>
        <p:spPr>
          <a:xfrm>
            <a:off x="2267004" y="3892287"/>
            <a:ext cx="457200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4C76B5DE-9867-4CBB-943C-B54DF72F1FA4}"/>
              </a:ext>
            </a:extLst>
          </p:cNvPr>
          <p:cNvSpPr/>
          <p:nvPr userDrawn="1"/>
        </p:nvSpPr>
        <p:spPr>
          <a:xfrm>
            <a:off x="5871023" y="3892287"/>
            <a:ext cx="457200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711D5966-2B0C-4248-AEAE-AC26D2D53C6B}"/>
              </a:ext>
            </a:extLst>
          </p:cNvPr>
          <p:cNvSpPr/>
          <p:nvPr userDrawn="1"/>
        </p:nvSpPr>
        <p:spPr>
          <a:xfrm>
            <a:off x="9467850" y="3892287"/>
            <a:ext cx="457200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2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">
            <a:extLst>
              <a:ext uri="{FF2B5EF4-FFF2-40B4-BE49-F238E27FC236}">
                <a16:creationId xmlns:a16="http://schemas.microsoft.com/office/drawing/2014/main" id="{2CD06187-4752-4189-82F0-535290EA9F63}"/>
              </a:ext>
            </a:extLst>
          </p:cNvPr>
          <p:cNvSpPr/>
          <p:nvPr userDrawn="1"/>
        </p:nvSpPr>
        <p:spPr>
          <a:xfrm>
            <a:off x="5542153" y="2060848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6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Helvetica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60848"/>
            <a:ext cx="3816052" cy="1325563"/>
          </a:xfrm>
        </p:spPr>
        <p:txBody>
          <a:bodyPr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0CC3-263E-4FE5-8843-DA0ED1A32662}" type="datetime1">
              <a:rPr lang="en-SG" smtClean="0"/>
              <a:t>22/4/2024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89A69602-6B17-47CE-ADBA-D55C53E75764}"/>
              </a:ext>
            </a:extLst>
          </p:cNvPr>
          <p:cNvSpPr/>
          <p:nvPr userDrawn="1"/>
        </p:nvSpPr>
        <p:spPr>
          <a:xfrm>
            <a:off x="942653" y="3416500"/>
            <a:ext cx="59212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4B77EE8-62DD-45D7-A875-E01B9B22852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788" y="3483388"/>
            <a:ext cx="3816052" cy="21659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74CA085-3190-4A01-AC8A-25677D1416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20819" y="1234509"/>
            <a:ext cx="1512168" cy="5670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5923F44-D942-4A89-ADD2-3A429EBC9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819" y="1819576"/>
            <a:ext cx="1512168" cy="924471"/>
          </a:xfrm>
        </p:spPr>
        <p:txBody>
          <a:bodyPr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11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9C9CEF1-B8E1-4BFD-9AB8-52044275FDA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0819" y="4161893"/>
            <a:ext cx="1512168" cy="579078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200" b="1" spc="300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07D92CE1-5DE7-47AD-A3C3-EB284033A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20819" y="4764422"/>
            <a:ext cx="1512168" cy="924471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DA47039-FB44-4651-899D-F2A773C05B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6069" y="2565739"/>
            <a:ext cx="1512168" cy="579078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200" b="1" spc="3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6535C27C-F056-4E7E-AB41-41B8CD865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46069" y="3168268"/>
            <a:ext cx="1512168" cy="92447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5FB5BD14-1F52-4913-82E2-259775D72E93}"/>
              </a:ext>
            </a:extLst>
          </p:cNvPr>
          <p:cNvSpPr/>
          <p:nvPr userDrawn="1"/>
        </p:nvSpPr>
        <p:spPr>
          <a:xfrm>
            <a:off x="7616903" y="663993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ln w="12700">
            <a:solidFill>
              <a:schemeClr val="bg2"/>
            </a:solidFill>
          </a:ln>
        </p:spPr>
        <p:txBody>
          <a:bodyPr lIns="0" tIns="0" rIns="0" bIns="0"/>
          <a:lstStyle/>
          <a:p>
            <a:pPr hangingPunct="0">
              <a:defRPr sz="3600"/>
            </a:pPr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C9CEF423-2C38-4D4C-A440-637D0FCF9AF8}"/>
              </a:ext>
            </a:extLst>
          </p:cNvPr>
          <p:cNvSpPr/>
          <p:nvPr userDrawn="1"/>
        </p:nvSpPr>
        <p:spPr>
          <a:xfrm>
            <a:off x="7616903" y="3610757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ln w="12700">
            <a:solidFill>
              <a:schemeClr val="bg2"/>
            </a:solidFill>
          </a:ln>
        </p:spPr>
        <p:txBody>
          <a:bodyPr lIns="0" tIns="0" rIns="0" bIns="0"/>
          <a:lstStyle/>
          <a:p>
            <a:pPr hangingPunct="0">
              <a:defRPr sz="3600"/>
            </a:pPr>
            <a:endParaRPr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B183CDBD-C490-4606-8CEB-AA0D9196D59D}"/>
              </a:ext>
            </a:extLst>
          </p:cNvPr>
          <p:cNvSpPr/>
          <p:nvPr userDrawn="1"/>
        </p:nvSpPr>
        <p:spPr>
          <a:xfrm>
            <a:off x="9574321" y="2179824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6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noFill/>
          <a:ln w="12700">
            <a:solidFill>
              <a:srgbClr val="B5B5B5"/>
            </a:solidFill>
            <a:miter lim="400000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Helvetica"/>
              <a:sym typeface="Helvetica Neue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F70C6B0-3B8F-4380-8DC1-8BBAEE9BBF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78237" y="2620879"/>
            <a:ext cx="1512168" cy="579078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200" b="1" spc="300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244E9C6D-235D-4E8F-B66E-5294E4A0E6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078237" y="3223408"/>
            <a:ext cx="1512168" cy="92447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25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36EF-11BC-48E0-8B68-006621FCA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88A20B-66C1-4631-B153-66ED61407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77CA01-E44E-4D9E-A962-63B3876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7406-5537-4413-9FD5-E564724CFD5C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01E88F-8631-40FC-9EA3-DA35D2D5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C03B95-5519-4141-BEDC-C834F59B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88EC-D95D-40CA-A070-CE6FBD7B4A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622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CC99-8C18-4333-8D47-64424E73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8DCC-0036-4983-AD21-5EAE45F5E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9AD63-FB52-499E-97FD-C86FC9D3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735C-3DC6-4EDD-A33C-8BD9C5D5377B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B361-7C3F-4184-83F8-63A8BD7C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966D-07C8-416D-912B-C5589008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77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blau, schließen enthält.&#10;&#10;Automatisch generierte Beschreibung">
            <a:extLst>
              <a:ext uri="{FF2B5EF4-FFF2-40B4-BE49-F238E27FC236}">
                <a16:creationId xmlns:a16="http://schemas.microsoft.com/office/drawing/2014/main" id="{040E3BAA-506C-4DBE-920B-272DB49E5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FDC4C10-C282-49E5-8ECE-BCA1F1625A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400" y="12747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DE9271B1-3038-4D7A-B956-D2A8456D01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37544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009377-8B74-4562-9E9D-210743F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F67CBC-7860-4746-8397-D94EF9FED2DB}" type="datetime1">
              <a:rPr lang="en-SG" smtClean="0"/>
              <a:pPr/>
              <a:t>22/4/2024</a:t>
            </a:fld>
            <a:endParaRPr lang="en-SG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260C35-A09F-4EF8-AD5A-866BDB4C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2E14A8-9C6E-44B7-9F13-46515BDE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4D2184-1EAA-4C69-B17B-B22F43A6E612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2" name="Grafik 1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87F883DE-2952-500C-4F6C-25ED810F47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5" y="509419"/>
            <a:ext cx="1969184" cy="2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5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hwimmend, Tuch enthält.&#10;&#10;Automatisch generierte Beschreibung">
            <a:extLst>
              <a:ext uri="{FF2B5EF4-FFF2-40B4-BE49-F238E27FC236}">
                <a16:creationId xmlns:a16="http://schemas.microsoft.com/office/drawing/2014/main" id="{33314ADA-5570-47C6-A769-AC51D8BEE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58000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13FD8F69-62D9-40BA-9DBA-D3549600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424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F67CBC-7860-4746-8397-D94EF9FED2DB}" type="datetime1">
              <a:rPr lang="en-SG" smtClean="0"/>
              <a:pPr/>
              <a:t>22/4/2024</a:t>
            </a:fld>
            <a:endParaRPr lang="en-SG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13744352-C8D6-4EDA-8837-6E57BEBF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76F0083F-AFB6-4F1C-BF24-53E90398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376" y="648652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4D2184-1EAA-4C69-B17B-B22F43A6E612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F034300-5956-4EB9-A337-4E7F413E79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400" y="12747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F5B2757A-9866-412B-B9D3-EA9AA052B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37544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</a:p>
        </p:txBody>
      </p:sp>
      <p:pic>
        <p:nvPicPr>
          <p:cNvPr id="14" name="Grafik 13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7A2B2EBC-DB41-6D94-A403-2EE1F02EEA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5" y="509419"/>
            <a:ext cx="1969184" cy="2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5086"/>
            <a:ext cx="1703368" cy="823913"/>
          </a:xfrm>
        </p:spPr>
        <p:txBody>
          <a:bodyPr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9C4C-CD82-4F35-B030-AE75797E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5568" y="2578914"/>
            <a:ext cx="3752386" cy="82391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0D46-E50C-4E0D-902B-81008B71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5569" y="3521850"/>
            <a:ext cx="3752386" cy="27368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B95-D51F-4A03-A776-BC43E3BDBFE2}" type="datetime1">
              <a:rPr lang="en-SG" smtClean="0"/>
              <a:t>22/4/2024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007936F-ED9E-4B1D-8F68-BB35A293B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106430" cy="3428999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59666D42-2FCA-4686-AFC6-A98E6F66545D}"/>
              </a:ext>
            </a:extLst>
          </p:cNvPr>
          <p:cNvSpPr/>
          <p:nvPr userDrawn="1"/>
        </p:nvSpPr>
        <p:spPr>
          <a:xfrm>
            <a:off x="2152549" y="3429000"/>
            <a:ext cx="67287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60F2B918-629E-4B5C-9A96-C54D9C0A0BCA}"/>
              </a:ext>
            </a:extLst>
          </p:cNvPr>
          <p:cNvSpPr/>
          <p:nvPr userDrawn="1"/>
        </p:nvSpPr>
        <p:spPr>
          <a:xfrm flipH="1">
            <a:off x="1775520" y="0"/>
            <a:ext cx="0" cy="3226833"/>
          </a:xfrm>
          <a:prstGeom prst="line">
            <a:avLst/>
          </a:prstGeom>
          <a:ln w="25400">
            <a:solidFill>
              <a:srgbClr val="A7A7A7"/>
            </a:solidFill>
            <a:miter/>
          </a:ln>
        </p:spPr>
        <p:txBody>
          <a:bodyPr tIns="45720" bIns="45720"/>
          <a:lstStyle/>
          <a:p>
            <a:pPr hangingPunct="0">
              <a:defRPr sz="3600"/>
            </a:pPr>
            <a:endParaRPr sz="36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06F25FD3-0E6E-4369-B716-50976F9C740C}"/>
              </a:ext>
            </a:extLst>
          </p:cNvPr>
          <p:cNvSpPr/>
          <p:nvPr userDrawn="1"/>
        </p:nvSpPr>
        <p:spPr>
          <a:xfrm>
            <a:off x="1703368" y="3356848"/>
            <a:ext cx="144303" cy="144303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277026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351845F-57E7-4C7E-87B5-BDB8082498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1739" y="3422651"/>
            <a:ext cx="6106430" cy="3428999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938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5381F9E1-1974-4545-8DAF-7370197A4E08}"/>
              </a:ext>
            </a:extLst>
          </p:cNvPr>
          <p:cNvSpPr>
            <a:spLocks/>
          </p:cNvSpPr>
          <p:nvPr userDrawn="1"/>
        </p:nvSpPr>
        <p:spPr bwMode="auto">
          <a:xfrm>
            <a:off x="4269525" y="1988837"/>
            <a:ext cx="3698683" cy="369868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A7DB3-1BF4-4FFC-BE5C-A706FAD4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670981"/>
            <a:ext cx="10512424" cy="777320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6C15-F7E1-478B-BBB5-523AF51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ACC-5F15-40D3-BFB9-7B9D14D48DB4}" type="datetime1">
              <a:rPr lang="en-SG" smtClean="0"/>
              <a:t>22/4/2024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1E9-8AFC-4A18-85D9-53987C3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07F7-804C-499D-88E4-C7FC961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48090FF-4D05-4DC6-BD65-1FB1DCE9489B}"/>
              </a:ext>
            </a:extLst>
          </p:cNvPr>
          <p:cNvSpPr/>
          <p:nvPr userDrawn="1"/>
        </p:nvSpPr>
        <p:spPr>
          <a:xfrm>
            <a:off x="5755604" y="1448301"/>
            <a:ext cx="680792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518AA-4833-4265-98B1-E56FCE74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9" y="1610663"/>
            <a:ext cx="10512424" cy="221599"/>
          </a:xfrm>
          <a:ln w="25400">
            <a:miter lim="400000"/>
          </a:ln>
        </p:spPr>
        <p:txBody>
          <a:bodyPr wrap="square" lIns="18288" tIns="0" rIns="0" bIns="0">
            <a:spAutoFit/>
          </a:bodyPr>
          <a:lstStyle>
            <a:lvl1pPr marL="0" indent="88900" algn="ctr">
              <a:buNone/>
              <a:defRPr lang="en-SG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DE760-A1C0-4FE2-8620-AF572BB68170}"/>
              </a:ext>
            </a:extLst>
          </p:cNvPr>
          <p:cNvSpPr/>
          <p:nvPr userDrawn="1"/>
        </p:nvSpPr>
        <p:spPr>
          <a:xfrm>
            <a:off x="2603612" y="4121005"/>
            <a:ext cx="6984776" cy="180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37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7DB3-1BF4-4FFC-BE5C-A706FAD4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670981"/>
            <a:ext cx="10512424" cy="777320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6C15-F7E1-478B-BBB5-523AF51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A735-E83E-4701-8643-0652D9B8EC2C}" type="datetime1">
              <a:rPr lang="en-SG" smtClean="0"/>
              <a:t>22/4/2024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1E9-8AFC-4A18-85D9-53987C3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07F7-804C-499D-88E4-C7FC961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48090FF-4D05-4DC6-BD65-1FB1DCE9489B}"/>
              </a:ext>
            </a:extLst>
          </p:cNvPr>
          <p:cNvSpPr/>
          <p:nvPr userDrawn="1"/>
        </p:nvSpPr>
        <p:spPr>
          <a:xfrm>
            <a:off x="5755604" y="1448301"/>
            <a:ext cx="680792" cy="0"/>
          </a:xfrm>
          <a:prstGeom prst="line">
            <a:avLst/>
          </a:prstGeom>
          <a:ln w="25400">
            <a:gradFill flip="none" rotWithShape="1">
              <a:gsLst>
                <a:gs pos="1000">
                  <a:srgbClr val="FF775F"/>
                </a:gs>
                <a:gs pos="100000">
                  <a:srgbClr val="0287D2"/>
                </a:gs>
              </a:gsLst>
              <a:lin ang="0" scaled="1"/>
              <a:tileRect/>
            </a:gra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518AA-4833-4265-98B1-E56FCE74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9" y="1610663"/>
            <a:ext cx="10512424" cy="221599"/>
          </a:xfrm>
          <a:ln w="25400">
            <a:miter lim="400000"/>
          </a:ln>
        </p:spPr>
        <p:txBody>
          <a:bodyPr wrap="square" lIns="18288" tIns="0" rIns="0" bIns="0">
            <a:spAutoFit/>
          </a:bodyPr>
          <a:lstStyle>
            <a:lvl1pPr marL="0" indent="88900" algn="ctr">
              <a:buNone/>
              <a:defRPr lang="en-SG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DE760-A1C0-4FE2-8620-AF572BB68170}"/>
              </a:ext>
            </a:extLst>
          </p:cNvPr>
          <p:cNvSpPr/>
          <p:nvPr userDrawn="1"/>
        </p:nvSpPr>
        <p:spPr>
          <a:xfrm>
            <a:off x="2603612" y="4121005"/>
            <a:ext cx="6984776" cy="180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35315-6FF6-455D-96EC-C7A32F0EAA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199736"/>
            <a:ext cx="5062268" cy="396611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8CA118-568C-4D85-BE67-64F7B82895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9945" y="2199736"/>
            <a:ext cx="5062268" cy="396611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50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7DB3-1BF4-4FFC-BE5C-A706FAD4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670981"/>
            <a:ext cx="10512424" cy="777320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6C15-F7E1-478B-BBB5-523AF51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CEBD-5787-4E88-B524-665459BE0498}" type="datetime1">
              <a:rPr lang="en-SG" smtClean="0"/>
              <a:t>22/4/2024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1E9-8AFC-4A18-85D9-53987C3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07F7-804C-499D-88E4-C7FC961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48090FF-4D05-4DC6-BD65-1FB1DCE9489B}"/>
              </a:ext>
            </a:extLst>
          </p:cNvPr>
          <p:cNvSpPr/>
          <p:nvPr userDrawn="1"/>
        </p:nvSpPr>
        <p:spPr>
          <a:xfrm>
            <a:off x="5755604" y="1448301"/>
            <a:ext cx="680792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518AA-4833-4265-98B1-E56FCE74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9" y="1610663"/>
            <a:ext cx="10512424" cy="221599"/>
          </a:xfrm>
          <a:ln w="25400">
            <a:miter lim="400000"/>
          </a:ln>
        </p:spPr>
        <p:txBody>
          <a:bodyPr wrap="square" lIns="18288" tIns="0" rIns="0" bIns="0">
            <a:spAutoFit/>
          </a:bodyPr>
          <a:lstStyle>
            <a:lvl1pPr marL="0" indent="88900" algn="ctr">
              <a:buNone/>
              <a:defRPr lang="en-SG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DE760-A1C0-4FE2-8620-AF572BB68170}"/>
              </a:ext>
            </a:extLst>
          </p:cNvPr>
          <p:cNvSpPr/>
          <p:nvPr userDrawn="1"/>
        </p:nvSpPr>
        <p:spPr>
          <a:xfrm>
            <a:off x="2603612" y="4121005"/>
            <a:ext cx="6984776" cy="180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ECE20627-2733-4F79-B5C2-CE6BFBE6799B}"/>
              </a:ext>
            </a:extLst>
          </p:cNvPr>
          <p:cNvGrpSpPr/>
          <p:nvPr userDrawn="1"/>
        </p:nvGrpSpPr>
        <p:grpSpPr>
          <a:xfrm rot="2700000">
            <a:off x="9913717" y="-1533965"/>
            <a:ext cx="3310319" cy="3455746"/>
            <a:chOff x="1" y="0"/>
            <a:chExt cx="15492635" cy="15433482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4D9EA62D-4B8D-47C3-B27D-1D05849A853B}"/>
                </a:ext>
              </a:extLst>
            </p:cNvPr>
            <p:cNvSpPr/>
            <p:nvPr/>
          </p:nvSpPr>
          <p:spPr>
            <a:xfrm rot="8597967">
              <a:off x="2148997" y="2264306"/>
              <a:ext cx="11194644" cy="1090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0433CE8-B0F4-4127-B333-569EAEE1B2B5}"/>
                </a:ext>
              </a:extLst>
            </p:cNvPr>
            <p:cNvSpPr/>
            <p:nvPr/>
          </p:nvSpPr>
          <p:spPr>
            <a:xfrm rot="9013392">
              <a:off x="2305711" y="2416962"/>
              <a:ext cx="10881214" cy="1059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4382BA-F206-4C7F-8C24-A94CC687F5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2199736"/>
            <a:ext cx="10514013" cy="396611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261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0BEC-B2BA-4E7B-9B17-6B69D906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67022"/>
            <a:ext cx="4536132" cy="132556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81C7-C07A-467F-B388-81EC4D54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3016"/>
            <a:ext cx="4537720" cy="259283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EA81C-C8D5-4D8E-B545-7E2D6FD4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21B6-1CAF-4E91-8A69-4C833EDF5178}" type="datetime1">
              <a:rPr lang="en-SG" smtClean="0"/>
              <a:t>22/4/2024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C4B2-D40C-4C7D-8A35-B8A1E711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2BA62-D495-4CF0-A699-F8B8FA5D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A3B9C1BD-0847-4434-8A6A-92EE2EB596B8}"/>
              </a:ext>
            </a:extLst>
          </p:cNvPr>
          <p:cNvSpPr/>
          <p:nvPr userDrawn="1"/>
        </p:nvSpPr>
        <p:spPr>
          <a:xfrm>
            <a:off x="942653" y="3429000"/>
            <a:ext cx="59212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76CCBD32-992C-4983-BABA-22E2D76CA8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2" y="692150"/>
            <a:ext cx="5256210" cy="5395882"/>
          </a:xfrm>
          <a:custGeom>
            <a:avLst/>
            <a:gdLst>
              <a:gd name="connsiteX0" fmla="*/ 2987799 w 4305301"/>
              <a:gd name="connsiteY0" fmla="*/ 0 h 4419705"/>
              <a:gd name="connsiteX1" fmla="*/ 3069321 w 4305301"/>
              <a:gd name="connsiteY1" fmla="*/ 0 h 4419705"/>
              <a:gd name="connsiteX2" fmla="*/ 3096627 w 4305301"/>
              <a:gd name="connsiteY2" fmla="*/ 3274 h 4419705"/>
              <a:gd name="connsiteX3" fmla="*/ 3291363 w 4305301"/>
              <a:gd name="connsiteY3" fmla="*/ 26396 h 4419705"/>
              <a:gd name="connsiteX4" fmla="*/ 3786074 w 4305301"/>
              <a:gd name="connsiteY4" fmla="*/ 291169 h 4419705"/>
              <a:gd name="connsiteX5" fmla="*/ 4026453 w 4305301"/>
              <a:gd name="connsiteY5" fmla="*/ 629808 h 4419705"/>
              <a:gd name="connsiteX6" fmla="*/ 4193881 w 4305301"/>
              <a:gd name="connsiteY6" fmla="*/ 1103903 h 4419705"/>
              <a:gd name="connsiteX7" fmla="*/ 4265039 w 4305301"/>
              <a:gd name="connsiteY7" fmla="*/ 1510680 h 4419705"/>
              <a:gd name="connsiteX8" fmla="*/ 4293342 w 4305301"/>
              <a:gd name="connsiteY8" fmla="*/ 1839293 h 4419705"/>
              <a:gd name="connsiteX9" fmla="*/ 4303308 w 4305301"/>
              <a:gd name="connsiteY9" fmla="*/ 2165451 h 4419705"/>
              <a:gd name="connsiteX10" fmla="*/ 4305301 w 4305301"/>
              <a:gd name="connsiteY10" fmla="*/ 2182025 h 4419705"/>
              <a:gd name="connsiteX11" fmla="*/ 4305301 w 4305301"/>
              <a:gd name="connsiteY11" fmla="*/ 2237476 h 4419705"/>
              <a:gd name="connsiteX12" fmla="*/ 4303308 w 4305301"/>
              <a:gd name="connsiteY12" fmla="*/ 2261620 h 4419705"/>
              <a:gd name="connsiteX13" fmla="*/ 4287362 w 4305301"/>
              <a:gd name="connsiteY13" fmla="*/ 2676377 h 4419705"/>
              <a:gd name="connsiteX14" fmla="*/ 4223580 w 4305301"/>
              <a:gd name="connsiteY14" fmla="*/ 3176254 h 4419705"/>
              <a:gd name="connsiteX15" fmla="*/ 4094022 w 4305301"/>
              <a:gd name="connsiteY15" fmla="*/ 3636026 h 4419705"/>
              <a:gd name="connsiteX16" fmla="*/ 3878957 w 4305301"/>
              <a:gd name="connsiteY16" fmla="*/ 4021932 h 4419705"/>
              <a:gd name="connsiteX17" fmla="*/ 3372087 w 4305301"/>
              <a:gd name="connsiteY17" fmla="*/ 4369574 h 4419705"/>
              <a:gd name="connsiteX18" fmla="*/ 3126127 w 4305301"/>
              <a:gd name="connsiteY18" fmla="*/ 4412544 h 4419705"/>
              <a:gd name="connsiteX19" fmla="*/ 3073108 w 4305301"/>
              <a:gd name="connsiteY19" fmla="*/ 4419705 h 4419705"/>
              <a:gd name="connsiteX20" fmla="*/ 2987799 w 4305301"/>
              <a:gd name="connsiteY20" fmla="*/ 4419705 h 4419705"/>
              <a:gd name="connsiteX21" fmla="*/ 2953117 w 4305301"/>
              <a:gd name="connsiteY21" fmla="*/ 4414181 h 4419705"/>
              <a:gd name="connsiteX22" fmla="*/ 2554479 w 4305301"/>
              <a:gd name="connsiteY22" fmla="*/ 4350750 h 4419705"/>
              <a:gd name="connsiteX23" fmla="*/ 2035451 w 4305301"/>
              <a:gd name="connsiteY23" fmla="*/ 4168846 h 4419705"/>
              <a:gd name="connsiteX24" fmla="*/ 1325674 w 4305301"/>
              <a:gd name="connsiteY24" fmla="*/ 3798491 h 4419705"/>
              <a:gd name="connsiteX25" fmla="*/ 690642 w 4305301"/>
              <a:gd name="connsiteY25" fmla="*/ 3354679 h 4419705"/>
              <a:gd name="connsiteX26" fmla="*/ 318712 w 4305301"/>
              <a:gd name="connsiteY26" fmla="*/ 2985143 h 4419705"/>
              <a:gd name="connsiteX27" fmla="*/ 95474 w 4305301"/>
              <a:gd name="connsiteY27" fmla="*/ 2629929 h 4419705"/>
              <a:gd name="connsiteX28" fmla="*/ 6378 w 4305301"/>
              <a:gd name="connsiteY28" fmla="*/ 2298247 h 4419705"/>
              <a:gd name="connsiteX29" fmla="*/ 0 w 4305301"/>
              <a:gd name="connsiteY29" fmla="*/ 2241363 h 4419705"/>
              <a:gd name="connsiteX30" fmla="*/ 0 w 4305301"/>
              <a:gd name="connsiteY30" fmla="*/ 2174659 h 4419705"/>
              <a:gd name="connsiteX31" fmla="*/ 2990 w 4305301"/>
              <a:gd name="connsiteY31" fmla="*/ 2158085 h 4419705"/>
              <a:gd name="connsiteX32" fmla="*/ 13554 w 4305301"/>
              <a:gd name="connsiteY32" fmla="*/ 2060688 h 4419705"/>
              <a:gd name="connsiteX33" fmla="*/ 138727 w 4305301"/>
              <a:gd name="connsiteY33" fmla="*/ 1696062 h 4419705"/>
              <a:gd name="connsiteX34" fmla="*/ 435513 w 4305301"/>
              <a:gd name="connsiteY34" fmla="*/ 1297061 h 4419705"/>
              <a:gd name="connsiteX35" fmla="*/ 842125 w 4305301"/>
              <a:gd name="connsiteY35" fmla="*/ 940211 h 4419705"/>
              <a:gd name="connsiteX36" fmla="*/ 1913667 w 4305301"/>
              <a:gd name="connsiteY36" fmla="*/ 301195 h 4419705"/>
              <a:gd name="connsiteX37" fmla="*/ 2540127 w 4305301"/>
              <a:gd name="connsiteY37" fmla="*/ 68751 h 4419705"/>
              <a:gd name="connsiteX38" fmla="*/ 2966073 w 4305301"/>
              <a:gd name="connsiteY38" fmla="*/ 3069 h 4419705"/>
              <a:gd name="connsiteX39" fmla="*/ 2987799 w 4305301"/>
              <a:gd name="connsiteY39" fmla="*/ 0 h 441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1" h="4419705">
                <a:moveTo>
                  <a:pt x="2987799" y="0"/>
                </a:moveTo>
                <a:lnTo>
                  <a:pt x="3069321" y="0"/>
                </a:lnTo>
                <a:cubicBezTo>
                  <a:pt x="3078489" y="1228"/>
                  <a:pt x="3087459" y="3274"/>
                  <a:pt x="3096627" y="3274"/>
                </a:cubicBezTo>
                <a:cubicBezTo>
                  <a:pt x="3162403" y="3479"/>
                  <a:pt x="3227182" y="12686"/>
                  <a:pt x="3291363" y="26396"/>
                </a:cubicBezTo>
                <a:cubicBezTo>
                  <a:pt x="3481912" y="66705"/>
                  <a:pt x="3647347" y="154076"/>
                  <a:pt x="3786074" y="291169"/>
                </a:cubicBezTo>
                <a:cubicBezTo>
                  <a:pt x="3885933" y="389998"/>
                  <a:pt x="3963468" y="504788"/>
                  <a:pt x="4026453" y="629808"/>
                </a:cubicBezTo>
                <a:cubicBezTo>
                  <a:pt x="4102394" y="780815"/>
                  <a:pt x="4154615" y="940006"/>
                  <a:pt x="4193881" y="1103903"/>
                </a:cubicBezTo>
                <a:cubicBezTo>
                  <a:pt x="4225773" y="1238131"/>
                  <a:pt x="4248495" y="1373792"/>
                  <a:pt x="4265039" y="1510680"/>
                </a:cubicBezTo>
                <a:cubicBezTo>
                  <a:pt x="4278393" y="1619945"/>
                  <a:pt x="4288558" y="1729619"/>
                  <a:pt x="4293342" y="1839293"/>
                </a:cubicBezTo>
                <a:cubicBezTo>
                  <a:pt x="4298325" y="1948149"/>
                  <a:pt x="4300119" y="2056800"/>
                  <a:pt x="4303308" y="2165451"/>
                </a:cubicBezTo>
                <a:cubicBezTo>
                  <a:pt x="4303507" y="2170976"/>
                  <a:pt x="4304703" y="2176500"/>
                  <a:pt x="4305301" y="2182025"/>
                </a:cubicBezTo>
                <a:lnTo>
                  <a:pt x="4305301" y="2237476"/>
                </a:lnTo>
                <a:cubicBezTo>
                  <a:pt x="4304703" y="2245456"/>
                  <a:pt x="4303507" y="2253640"/>
                  <a:pt x="4303308" y="2261620"/>
                </a:cubicBezTo>
                <a:cubicBezTo>
                  <a:pt x="4301913" y="2399941"/>
                  <a:pt x="4297328" y="2538261"/>
                  <a:pt x="4287362" y="2676377"/>
                </a:cubicBezTo>
                <a:cubicBezTo>
                  <a:pt x="4275005" y="2844162"/>
                  <a:pt x="4255272" y="3011129"/>
                  <a:pt x="4223580" y="3176254"/>
                </a:cubicBezTo>
                <a:cubicBezTo>
                  <a:pt x="4193283" y="3333194"/>
                  <a:pt x="4152622" y="3487066"/>
                  <a:pt x="4094022" y="3636026"/>
                </a:cubicBezTo>
                <a:cubicBezTo>
                  <a:pt x="4039608" y="3774142"/>
                  <a:pt x="3971241" y="3904687"/>
                  <a:pt x="3878957" y="4021932"/>
                </a:cubicBezTo>
                <a:cubicBezTo>
                  <a:pt x="3746210" y="4190331"/>
                  <a:pt x="3579180" y="4309008"/>
                  <a:pt x="3372087" y="4369574"/>
                </a:cubicBezTo>
                <a:cubicBezTo>
                  <a:pt x="3291761" y="4393105"/>
                  <a:pt x="3209642" y="4406814"/>
                  <a:pt x="3126127" y="4412544"/>
                </a:cubicBezTo>
                <a:cubicBezTo>
                  <a:pt x="3108387" y="4413771"/>
                  <a:pt x="3090847" y="4417250"/>
                  <a:pt x="3073108" y="4419705"/>
                </a:cubicBezTo>
                <a:lnTo>
                  <a:pt x="2987799" y="4419705"/>
                </a:lnTo>
                <a:cubicBezTo>
                  <a:pt x="2976239" y="4417864"/>
                  <a:pt x="2964877" y="4414794"/>
                  <a:pt x="2953117" y="4414181"/>
                </a:cubicBezTo>
                <a:cubicBezTo>
                  <a:pt x="2818178" y="4407019"/>
                  <a:pt x="2685431" y="4384102"/>
                  <a:pt x="2554479" y="4350750"/>
                </a:cubicBezTo>
                <a:cubicBezTo>
                  <a:pt x="2376287" y="4305325"/>
                  <a:pt x="2203876" y="4242303"/>
                  <a:pt x="2035451" y="4168846"/>
                </a:cubicBezTo>
                <a:cubicBezTo>
                  <a:pt x="1790089" y="4062241"/>
                  <a:pt x="1554892" y="3936198"/>
                  <a:pt x="1325674" y="3798491"/>
                </a:cubicBezTo>
                <a:cubicBezTo>
                  <a:pt x="1103832" y="3665081"/>
                  <a:pt x="889762" y="3520418"/>
                  <a:pt x="690642" y="3354679"/>
                </a:cubicBezTo>
                <a:cubicBezTo>
                  <a:pt x="555902" y="3242345"/>
                  <a:pt x="429534" y="3121417"/>
                  <a:pt x="318712" y="2985143"/>
                </a:cubicBezTo>
                <a:cubicBezTo>
                  <a:pt x="229616" y="2875878"/>
                  <a:pt x="152679" y="2759042"/>
                  <a:pt x="95474" y="2629929"/>
                </a:cubicBezTo>
                <a:cubicBezTo>
                  <a:pt x="48634" y="2523938"/>
                  <a:pt x="17341" y="2413855"/>
                  <a:pt x="6378" y="2298247"/>
                </a:cubicBezTo>
                <a:cubicBezTo>
                  <a:pt x="4585" y="2279217"/>
                  <a:pt x="2193" y="2260393"/>
                  <a:pt x="0" y="2241363"/>
                </a:cubicBezTo>
                <a:lnTo>
                  <a:pt x="0" y="2174659"/>
                </a:lnTo>
                <a:cubicBezTo>
                  <a:pt x="997" y="2169134"/>
                  <a:pt x="2591" y="2163609"/>
                  <a:pt x="2990" y="2158085"/>
                </a:cubicBezTo>
                <a:cubicBezTo>
                  <a:pt x="6578" y="2125551"/>
                  <a:pt x="8571" y="2093017"/>
                  <a:pt x="13554" y="2060688"/>
                </a:cubicBezTo>
                <a:cubicBezTo>
                  <a:pt x="32888" y="1931575"/>
                  <a:pt x="77137" y="1810852"/>
                  <a:pt x="138727" y="1696062"/>
                </a:cubicBezTo>
                <a:cubicBezTo>
                  <a:pt x="217856" y="1548534"/>
                  <a:pt x="320307" y="1417784"/>
                  <a:pt x="435513" y="1297061"/>
                </a:cubicBezTo>
                <a:cubicBezTo>
                  <a:pt x="560287" y="1165902"/>
                  <a:pt x="697220" y="1048248"/>
                  <a:pt x="842125" y="940211"/>
                </a:cubicBezTo>
                <a:cubicBezTo>
                  <a:pt x="1177181" y="690170"/>
                  <a:pt x="1536156" y="480029"/>
                  <a:pt x="1913667" y="301195"/>
                </a:cubicBezTo>
                <a:cubicBezTo>
                  <a:pt x="2115777" y="205435"/>
                  <a:pt x="2323467" y="124611"/>
                  <a:pt x="2540127" y="68751"/>
                </a:cubicBezTo>
                <a:cubicBezTo>
                  <a:pt x="2679851" y="32534"/>
                  <a:pt x="2821168" y="5525"/>
                  <a:pt x="2966073" y="3069"/>
                </a:cubicBezTo>
                <a:cubicBezTo>
                  <a:pt x="2973448" y="2865"/>
                  <a:pt x="2980624" y="1023"/>
                  <a:pt x="2987799" y="0"/>
                </a:cubicBez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550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77404"/>
            <a:ext cx="3816052" cy="1325563"/>
          </a:xfrm>
        </p:spPr>
        <p:txBody>
          <a:bodyPr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9C4C-CD82-4F35-B030-AE75797E94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94426" y="1141776"/>
            <a:ext cx="5157787" cy="567059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0D46-E50C-4E0D-902B-81008B71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426" y="1726843"/>
            <a:ext cx="5157787" cy="924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B75F4-70F5-49E9-A7F4-38A06E7442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74765"/>
            <a:ext cx="5183188" cy="5790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600" b="1" spc="300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850D1-0D2B-45E4-B4E7-63D5A63EB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77294"/>
            <a:ext cx="5183188" cy="9244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FB0B-52EF-4013-A4C1-91DD15BF5A56}" type="datetime1">
              <a:rPr lang="en-SG" smtClean="0"/>
              <a:t>22/4/2024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89A69602-6B17-47CE-ADBA-D55C53E75764}"/>
              </a:ext>
            </a:extLst>
          </p:cNvPr>
          <p:cNvSpPr/>
          <p:nvPr userDrawn="1"/>
        </p:nvSpPr>
        <p:spPr>
          <a:xfrm>
            <a:off x="942653" y="3933056"/>
            <a:ext cx="59212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DB1FB85-22C1-4C4A-89C7-02ADE14E2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7561" y="4217319"/>
            <a:ext cx="5183188" cy="5790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600" b="1" spc="300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058560E-C83C-4454-A546-D0FEAD61F1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561" y="4819848"/>
            <a:ext cx="5183188" cy="9244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118282B-276F-4888-B832-689A7E9A0723}"/>
              </a:ext>
            </a:extLst>
          </p:cNvPr>
          <p:cNvSpPr/>
          <p:nvPr userDrawn="1"/>
        </p:nvSpPr>
        <p:spPr>
          <a:xfrm>
            <a:off x="5208342" y="1141776"/>
            <a:ext cx="899766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362DDBDD-8792-4249-BFAD-28E71BEC8AF4}"/>
              </a:ext>
            </a:extLst>
          </p:cNvPr>
          <p:cNvSpPr/>
          <p:nvPr userDrawn="1"/>
        </p:nvSpPr>
        <p:spPr>
          <a:xfrm>
            <a:off x="5208342" y="2652523"/>
            <a:ext cx="899766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B1F05B8E-BF28-4690-9E82-2E6F556DEC10}"/>
              </a:ext>
            </a:extLst>
          </p:cNvPr>
          <p:cNvSpPr/>
          <p:nvPr userDrawn="1"/>
        </p:nvSpPr>
        <p:spPr>
          <a:xfrm>
            <a:off x="5208342" y="4163269"/>
            <a:ext cx="899766" cy="973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75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DF93E-C3BE-4019-BE2B-232ECB4F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CB92D-DE36-4CFF-9B6B-E17ADB09D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4800"/>
            <a:ext cx="1051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0134-E138-4754-8AB0-54E1F8E01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42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7CBC-7860-4746-8397-D94EF9FED2DB}" type="datetime1">
              <a:rPr lang="en-SG" smtClean="0"/>
              <a:t>22/4/2024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09AB-CBD1-46C8-99B3-524BDCE96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9BD0E-35CA-44E9-A5E8-CC653EDD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376" y="648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2184-1EAA-4C69-B17B-B22F43A6E612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87A0496-6359-46B8-B890-EBDD94215C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" b="600"/>
          <a:stretch/>
        </p:blipFill>
        <p:spPr>
          <a:xfrm>
            <a:off x="10760124" y="5831906"/>
            <a:ext cx="1905000" cy="69011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2DDF9A-5CE2-5745-8A97-E93A6979FE6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2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100">
                <a:solidFill>
                  <a:srgbClr val="93979B"/>
                </a:solidFill>
                <a:latin typeface="Jost" pitchFamily="2" charset="0"/>
                <a:ea typeface="Jost" pitchFamily="2" charset="0"/>
              </a:rPr>
              <a:t>Confidential</a:t>
            </a:r>
          </a:p>
        </p:txBody>
      </p:sp>
      <p:pic>
        <p:nvPicPr>
          <p:cNvPr id="11" name="Grafik 10" descr="Ein Bild, das Screenshot, Grafiken, Farbigkeit, Licht enthält.&#10;&#10;Automatisch generierte Beschreibung">
            <a:extLst>
              <a:ext uri="{FF2B5EF4-FFF2-40B4-BE49-F238E27FC236}">
                <a16:creationId xmlns:a16="http://schemas.microsoft.com/office/drawing/2014/main" id="{5D382325-1865-5693-56C1-B0458DAF085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5" y="509419"/>
            <a:ext cx="19636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663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4" r:id="rId11"/>
    <p:sldLayoutId id="2147483710" r:id="rId12"/>
    <p:sldLayoutId id="214748371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spc="3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436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151EB7-7358-1B49-AE0A-9654D97D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pPr/>
              <a:t>1</a:t>
            </a:fld>
            <a:endParaRPr lang="en-SG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0616A5-A704-BCA7-C942-F92D51DD0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8E28DADD-3405-FB84-12BC-307B64D4B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BA40-C945-4D36-A534-8060C0D3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46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+mn-lt"/>
                <a:cs typeface="Arial" panose="020B0604020202020204" pitchFamily="34" charset="0"/>
              </a:rPr>
              <a:t>Disclosure - Conflict of Interest</a:t>
            </a:r>
            <a:endParaRPr lang="de-DE" sz="2800" u="sng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2BFC4-60FC-4D54-9FFD-B83DB520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068"/>
            <a:ext cx="10515600" cy="4602163"/>
          </a:xfrm>
        </p:spPr>
        <p:txBody>
          <a:bodyPr>
            <a:normAutofit/>
          </a:bodyPr>
          <a:lstStyle/>
          <a:p>
            <a:pPr>
              <a:buClr>
                <a:srgbClr val="E3010F"/>
              </a:buClr>
              <a:buFont typeface="Wingdings 2" panose="05020102010507070707" pitchFamily="18" charset="2"/>
              <a:buChar char="£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have no potential conflict of interest to report</a:t>
            </a:r>
          </a:p>
          <a:p>
            <a:pPr>
              <a:buClr>
                <a:srgbClr val="E3010F"/>
              </a:buClr>
              <a:buFont typeface="Wingdings 2" panose="05020102010507070707" pitchFamily="18" charset="2"/>
              <a:buChar char="£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69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BAEBC2-A23B-4AB9-95AE-F321B3D9F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A335A0-E5C4-484A-80F0-1B0E5989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3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F69586BE-AC3D-4680-B41B-34F829C3AA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3426018-6D3E-47B5-A3B1-E3572C20693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9A9A74-30EA-49D4-B4AA-B3DADE90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4</a:t>
            </a:fld>
            <a:endParaRPr lang="en-SG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113589A-F437-4D39-80AC-B1905F1F12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E009F058-7835-41FD-B9FE-1D1B98A480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65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A56786E-BAB7-4669-B5B5-E486535FE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1C140ECC-C0D8-4D6F-ACC5-44006B3E4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E03B2A-1178-4E32-BCA9-BA4D887C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361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6">
      <a:dk1>
        <a:srgbClr val="000000"/>
      </a:dk1>
      <a:lt1>
        <a:sysClr val="window" lastClr="FFFFFF"/>
      </a:lt1>
      <a:dk2>
        <a:srgbClr val="006189"/>
      </a:dk2>
      <a:lt2>
        <a:srgbClr val="EEEEEE"/>
      </a:lt2>
      <a:accent1>
        <a:srgbClr val="FF414D"/>
      </a:accent1>
      <a:accent2>
        <a:srgbClr val="009FE3"/>
      </a:accent2>
      <a:accent3>
        <a:srgbClr val="006189"/>
      </a:accent3>
      <a:accent4>
        <a:srgbClr val="0288D1"/>
      </a:accent4>
      <a:accent5>
        <a:srgbClr val="E3000F"/>
      </a:accent5>
      <a:accent6>
        <a:srgbClr val="34A6F7"/>
      </a:accent6>
      <a:hlink>
        <a:srgbClr val="FF775F"/>
      </a:hlink>
      <a:folHlink>
        <a:srgbClr val="FF77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c4645f4-aa59-4e53-92e6-351fc0e65e4d">
      <UserInfo>
        <DisplayName/>
        <AccountId xsi:nil="true"/>
        <AccountType/>
      </UserInfo>
    </SharedWithUsers>
    <lcf76f155ced4ddcb4097134ff3c332f xmlns="7009bc64-b334-4b32-bb5b-19f629b41885">
      <Terms xmlns="http://schemas.microsoft.com/office/infopath/2007/PartnerControls"/>
    </lcf76f155ced4ddcb4097134ff3c332f>
    <TaxCatchAll xmlns="dc4645f4-aa59-4e53-92e6-351fc0e65e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80472728830429E7E86EADEC86EA0" ma:contentTypeVersion="14" ma:contentTypeDescription="Create a new document." ma:contentTypeScope="" ma:versionID="403ae2da7be3efca0115a36cfadf8915">
  <xsd:schema xmlns:xsd="http://www.w3.org/2001/XMLSchema" xmlns:xs="http://www.w3.org/2001/XMLSchema" xmlns:p="http://schemas.microsoft.com/office/2006/metadata/properties" xmlns:ns2="7009bc64-b334-4b32-bb5b-19f629b41885" xmlns:ns3="dc4645f4-aa59-4e53-92e6-351fc0e65e4d" targetNamespace="http://schemas.microsoft.com/office/2006/metadata/properties" ma:root="true" ma:fieldsID="61084468fb0b0c1c51fb4b275133ba14" ns2:_="" ns3:_="">
    <xsd:import namespace="7009bc64-b334-4b32-bb5b-19f629b41885"/>
    <xsd:import namespace="dc4645f4-aa59-4e53-92e6-351fc0e65e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9bc64-b334-4b32-bb5b-19f629b418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45f4-aa59-4e53-92e6-351fc0e65e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aac7a11-b346-4e26-9df0-72d447eb45fa}" ma:internalName="TaxCatchAll" ma:showField="CatchAllData" ma:web="dc4645f4-aa59-4e53-92e6-351fc0e65e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BA882D-146A-4453-87B4-CDF9D6B7BF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DC8BF8-DE31-44AE-863C-47E0900D0B3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1fe0354-64d4-426d-ab4b-654ee4f65f78"/>
    <ds:schemaRef ds:uri="http://schemas.microsoft.com/office/2006/documentManagement/types"/>
    <ds:schemaRef ds:uri="http://purl.org/dc/terms/"/>
    <ds:schemaRef ds:uri="9d21259c-7770-452b-8030-bc7d1a492756"/>
    <ds:schemaRef ds:uri="http://www.w3.org/XML/1998/namespace"/>
    <ds:schemaRef ds:uri="dc4645f4-aa59-4e53-92e6-351fc0e65e4d"/>
    <ds:schemaRef ds:uri="7009bc64-b334-4b32-bb5b-19f629b41885"/>
  </ds:schemaRefs>
</ds:datastoreItem>
</file>

<file path=customXml/itemProps3.xml><?xml version="1.0" encoding="utf-8"?>
<ds:datastoreItem xmlns:ds="http://schemas.openxmlformats.org/officeDocument/2006/customXml" ds:itemID="{6D5A921A-3B38-43FD-B446-2B7E3BE23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9bc64-b334-4b32-bb5b-19f629b41885"/>
    <ds:schemaRef ds:uri="dc4645f4-aa59-4e53-92e6-351fc0e65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86f3fda-574e-4a94-abb4-8a294c9a9778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 Light</vt:lpstr>
      <vt:lpstr>Helvetica Neue</vt:lpstr>
      <vt:lpstr>Jost</vt:lpstr>
      <vt:lpstr>Wingdings 2</vt:lpstr>
      <vt:lpstr>Office Theme</vt:lpstr>
      <vt:lpstr>PowerPoint Presentation</vt:lpstr>
      <vt:lpstr>Disclosure - Conflict of Interest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Ziehm</dc:creator>
  <cp:lastModifiedBy>Amira Hussein</cp:lastModifiedBy>
  <cp:revision>25</cp:revision>
  <dcterms:created xsi:type="dcterms:W3CDTF">2021-04-21T09:13:38Z</dcterms:created>
  <dcterms:modified xsi:type="dcterms:W3CDTF">2024-04-22T07:37:59Z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0x01010094D80472728830429E7E86EADEC86EA0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Confidential</vt:lpwstr>
  </property>
</Properties>
</file>